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88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280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A54E536-7BCE-134D-8676-D2AD5138E43D}"/>
              </a:ext>
            </a:extLst>
          </p:cNvPr>
          <p:cNvGrpSpPr/>
          <p:nvPr/>
        </p:nvGrpSpPr>
        <p:grpSpPr>
          <a:xfrm>
            <a:off x="-22552" y="-12382"/>
            <a:ext cx="24455848" cy="13427719"/>
            <a:chOff x="-22552" y="-12382"/>
            <a:chExt cx="24455848" cy="13427719"/>
          </a:xfrm>
        </p:grpSpPr>
        <p:pic>
          <p:nvPicPr>
            <p:cNvPr id="119" name="ChannelMapping.jpg"/>
            <p:cNvPicPr>
              <a:picLocks noChangeAspect="1"/>
            </p:cNvPicPr>
            <p:nvPr/>
          </p:nvPicPr>
          <p:blipFill>
            <a:blip r:embed="rId2"/>
            <a:srcRect t="8748" b="8748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37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26904" y="-84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9261547" y="12967661"/>
              <a:ext cx="1480274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Gauthier Delecroix, CC BY 2.0, https:// www.flickr.com/photos/gauthierdelecroix/33425765802/ 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186955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1311200" y="225360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1017718"/>
              <a:ext cx="971977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Channel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8602018" cy="3038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Reaching your customers 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from all angles 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9853200" y="501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2811172"/>
              <a:ext cx="9925219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97CBAC4-4664-3E46-8C68-E0014E684C4C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31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32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33" name="Shape 333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F34542E-B978-5B42-8093-E4671B89CAB3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57540"/>
              <a:ext cx="1826283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Channel</a:t>
              </a:r>
              <a:r>
                <a:rPr lang="zh-CN" altLang="en-US" dirty="0"/>
                <a:t> </a:t>
              </a:r>
              <a:r>
                <a:rPr lang="en-AU" altLang="zh-CN" dirty="0"/>
                <a:t>	</a:t>
              </a:r>
              <a:r>
                <a:rPr dirty="0"/>
                <a:t>Mapping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53" name="Shape 153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54" name="Shape 154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5" name="Shape 155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6" name="Shape 156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64" name="Shape 164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6" name="Shape 166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2CC3EAA-9A05-F542-A80D-DA0606E3C82E}"/>
              </a:ext>
            </a:extLst>
          </p:cNvPr>
          <p:cNvGrpSpPr/>
          <p:nvPr/>
        </p:nvGrpSpPr>
        <p:grpSpPr>
          <a:xfrm>
            <a:off x="-11907" y="-252282"/>
            <a:ext cx="24474866" cy="13680319"/>
            <a:chOff x="-11907" y="-252282"/>
            <a:chExt cx="24474866" cy="13680319"/>
          </a:xfrm>
        </p:grpSpPr>
        <p:pic>
          <p:nvPicPr>
            <p:cNvPr id="138" name="ChannelMapping.jpg"/>
            <p:cNvPicPr>
              <a:picLocks noChangeAspect="1"/>
            </p:cNvPicPr>
            <p:nvPr/>
          </p:nvPicPr>
          <p:blipFill>
            <a:blip r:embed="rId2"/>
            <a:srcRect t="23034" b="23034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058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38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map out the channels of a company of your choice, using the provided template (p.170). The company could be related to a design project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 are currently working on or one that you are familiar with from your personal experience.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20913150" y="3300458"/>
              <a:ext cx="3308732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internet 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-11907" y="460111"/>
              <a:ext cx="1176084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11232000" y="9725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504899" y="-252282"/>
              <a:ext cx="937910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Channel</a:t>
              </a:r>
            </a:p>
          </p:txBody>
        </p:sp>
        <p:sp>
          <p:nvSpPr>
            <p:cNvPr id="160" name="Shape 160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504899" y="1541172"/>
              <a:ext cx="9947907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7" name="Shape 167"/>
            <p:cNvSpPr/>
            <p:nvPr/>
          </p:nvSpPr>
          <p:spPr>
            <a:xfrm>
              <a:off x="9261547" y="12980361"/>
              <a:ext cx="1480274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Gauthier Delecroix, CC BY 2.0, https:// www.flickr.com/photos/gauthierdelecroix/33425765802/ 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84" name="Shape 184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5" name="Shape 185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86" name="Shape 186"/>
          <p:cNvSpPr/>
          <p:nvPr/>
        </p:nvSpPr>
        <p:spPr>
          <a:xfrm>
            <a:off x="412162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87" name="Shape 187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195" name="Shape 195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97" name="Shape 197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CA99AA5-6E64-324E-AC7B-CB0E6F3FB521}"/>
              </a:ext>
            </a:extLst>
          </p:cNvPr>
          <p:cNvGrpSpPr/>
          <p:nvPr/>
        </p:nvGrpSpPr>
        <p:grpSpPr>
          <a:xfrm>
            <a:off x="-11907" y="-252282"/>
            <a:ext cx="24474866" cy="13680319"/>
            <a:chOff x="-11907" y="-252282"/>
            <a:chExt cx="24474866" cy="13680319"/>
          </a:xfrm>
        </p:grpSpPr>
        <p:pic>
          <p:nvPicPr>
            <p:cNvPr id="169" name="ChannelMapping.jpg"/>
            <p:cNvPicPr>
              <a:picLocks noChangeAspect="1"/>
            </p:cNvPicPr>
            <p:nvPr/>
          </p:nvPicPr>
          <p:blipFill>
            <a:blip r:embed="rId2"/>
            <a:srcRect t="23034" b="23034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Shape 17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map out the channels of a company of your choice, using the provided template (p.170). The company could be related to a design project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 are currently working on or one that you are familiar with from your personal experience. </a:t>
              </a:r>
            </a:p>
          </p:txBody>
        </p:sp>
        <p:sp>
          <p:nvSpPr>
            <p:cNvPr id="175" name="Shape 175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-11907" y="460111"/>
              <a:ext cx="1176084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5400000">
              <a:off x="11232000" y="9725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9261547" y="12980361"/>
              <a:ext cx="1480274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Gauthier Delecroix, CC BY 2.0, https:// www.flickr.com/photos/gauthierdelecroix/33425765802/ </a:t>
              </a:r>
            </a:p>
          </p:txBody>
        </p:sp>
        <p:sp>
          <p:nvSpPr>
            <p:cNvPr id="32" name="Shape 142">
              <a:extLst>
                <a:ext uri="{FF2B5EF4-FFF2-40B4-BE49-F238E27FC236}">
                  <a16:creationId xmlns:a16="http://schemas.microsoft.com/office/drawing/2014/main" id="{ED527C60-FCED-3A47-AC3A-66F70598CD2E}"/>
                </a:ext>
              </a:extLst>
            </p:cNvPr>
            <p:cNvSpPr/>
            <p:nvPr/>
          </p:nvSpPr>
          <p:spPr>
            <a:xfrm>
              <a:off x="19212262" y="2058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38</a:t>
              </a:r>
            </a:p>
          </p:txBody>
        </p:sp>
        <p:sp>
          <p:nvSpPr>
            <p:cNvPr id="33" name="Shape 146">
              <a:extLst>
                <a:ext uri="{FF2B5EF4-FFF2-40B4-BE49-F238E27FC236}">
                  <a16:creationId xmlns:a16="http://schemas.microsoft.com/office/drawing/2014/main" id="{BFC29819-589B-074D-B56D-4D505EA6DC6E}"/>
                </a:ext>
              </a:extLst>
            </p:cNvPr>
            <p:cNvSpPr/>
            <p:nvPr/>
          </p:nvSpPr>
          <p:spPr>
            <a:xfrm>
              <a:off x="20913150" y="3300458"/>
              <a:ext cx="3308732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internet 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48E5256B-F8AA-AB4D-B9DA-BB386091479E}"/>
                </a:ext>
              </a:extLst>
            </p:cNvPr>
            <p:cNvSpPr/>
            <p:nvPr/>
          </p:nvSpPr>
          <p:spPr>
            <a:xfrm>
              <a:off x="504899" y="-252282"/>
              <a:ext cx="937910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Channel</a:t>
              </a:r>
            </a:p>
          </p:txBody>
        </p:sp>
        <p:sp>
          <p:nvSpPr>
            <p:cNvPr id="35" name="Shape 162">
              <a:extLst>
                <a:ext uri="{FF2B5EF4-FFF2-40B4-BE49-F238E27FC236}">
                  <a16:creationId xmlns:a16="http://schemas.microsoft.com/office/drawing/2014/main" id="{B61A8CAB-DB00-B247-AA9A-170DB459458A}"/>
                </a:ext>
              </a:extLst>
            </p:cNvPr>
            <p:cNvSpPr/>
            <p:nvPr/>
          </p:nvSpPr>
          <p:spPr>
            <a:xfrm>
              <a:off x="504899" y="1541172"/>
              <a:ext cx="9947907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16" name="Shape 216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17" name="Shape 217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19" name="Shape 219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27" name="Shape 227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9" name="Shape 229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E2EEEF4-94D6-7140-B58C-29EF184202CB}"/>
              </a:ext>
            </a:extLst>
          </p:cNvPr>
          <p:cNvGrpSpPr/>
          <p:nvPr/>
        </p:nvGrpSpPr>
        <p:grpSpPr>
          <a:xfrm>
            <a:off x="-11907" y="-252282"/>
            <a:ext cx="24474866" cy="13680319"/>
            <a:chOff x="-11907" y="-252282"/>
            <a:chExt cx="24474866" cy="13680319"/>
          </a:xfrm>
        </p:grpSpPr>
        <p:sp>
          <p:nvSpPr>
            <p:cNvPr id="200" name="Shape 200"/>
            <p:cNvSpPr/>
            <p:nvPr/>
          </p:nvSpPr>
          <p:spPr>
            <a:xfrm>
              <a:off x="9261547" y="12980361"/>
              <a:ext cx="1480274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Gauthier Delecroix, CC BY 2.0, https:// www.flickr.com/photos/gauthierdelecroix/33425765802/ </a:t>
              </a:r>
            </a:p>
          </p:txBody>
        </p:sp>
        <p:pic>
          <p:nvPicPr>
            <p:cNvPr id="201" name="ChannelMapping.jpg"/>
            <p:cNvPicPr>
              <a:picLocks noChangeAspect="1"/>
            </p:cNvPicPr>
            <p:nvPr/>
          </p:nvPicPr>
          <p:blipFill>
            <a:blip r:embed="rId2"/>
            <a:srcRect t="23034" b="23034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2" name="Shape 20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map out the channels of a company of your choice, using the provided template (p.170). The company could be related to a design project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 are currently working on or one that you are familiar with from your personal experience. </a:t>
              </a:r>
            </a:p>
          </p:txBody>
        </p:sp>
        <p:sp>
          <p:nvSpPr>
            <p:cNvPr id="207" name="Shape 207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0" name="Shape 220"/>
            <p:cNvSpPr/>
            <p:nvPr/>
          </p:nvSpPr>
          <p:spPr>
            <a:xfrm>
              <a:off x="-11907" y="460111"/>
              <a:ext cx="1176084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 rot="5400000">
              <a:off x="11232000" y="9725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" name="Shape 142">
              <a:extLst>
                <a:ext uri="{FF2B5EF4-FFF2-40B4-BE49-F238E27FC236}">
                  <a16:creationId xmlns:a16="http://schemas.microsoft.com/office/drawing/2014/main" id="{DF32E80D-4FF6-8E41-887A-3DF2479C3E76}"/>
                </a:ext>
              </a:extLst>
            </p:cNvPr>
            <p:cNvSpPr/>
            <p:nvPr/>
          </p:nvSpPr>
          <p:spPr>
            <a:xfrm>
              <a:off x="19212262" y="2058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38</a:t>
              </a:r>
            </a:p>
          </p:txBody>
        </p:sp>
        <p:sp>
          <p:nvSpPr>
            <p:cNvPr id="33" name="Shape 146">
              <a:extLst>
                <a:ext uri="{FF2B5EF4-FFF2-40B4-BE49-F238E27FC236}">
                  <a16:creationId xmlns:a16="http://schemas.microsoft.com/office/drawing/2014/main" id="{1278364A-E572-8F44-8A13-DCC904BF02BD}"/>
                </a:ext>
              </a:extLst>
            </p:cNvPr>
            <p:cNvSpPr/>
            <p:nvPr/>
          </p:nvSpPr>
          <p:spPr>
            <a:xfrm>
              <a:off x="20913150" y="3300458"/>
              <a:ext cx="3308732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internet 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5385AB4E-54D1-E64D-B86A-DAA5C27ED942}"/>
                </a:ext>
              </a:extLst>
            </p:cNvPr>
            <p:cNvSpPr/>
            <p:nvPr/>
          </p:nvSpPr>
          <p:spPr>
            <a:xfrm>
              <a:off x="504899" y="-252282"/>
              <a:ext cx="937910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Channel</a:t>
              </a:r>
            </a:p>
          </p:txBody>
        </p:sp>
        <p:sp>
          <p:nvSpPr>
            <p:cNvPr id="35" name="Shape 162">
              <a:extLst>
                <a:ext uri="{FF2B5EF4-FFF2-40B4-BE49-F238E27FC236}">
                  <a16:creationId xmlns:a16="http://schemas.microsoft.com/office/drawing/2014/main" id="{06D27D7B-F4EF-6644-9B98-9853CDCB4EF7}"/>
                </a:ext>
              </a:extLst>
            </p:cNvPr>
            <p:cNvSpPr/>
            <p:nvPr/>
          </p:nvSpPr>
          <p:spPr>
            <a:xfrm>
              <a:off x="504899" y="1541172"/>
              <a:ext cx="9947907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</a:t>
              </a:r>
            </a:p>
          </p:txBody>
        </p:sp>
      </p:grpSp>
      <p:sp>
        <p:nvSpPr>
          <p:cNvPr id="218" name="Shape 218"/>
          <p:cNvSpPr/>
          <p:nvPr/>
        </p:nvSpPr>
        <p:spPr>
          <a:xfrm>
            <a:off x="808965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47" name="Shape 247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8" name="Shape 248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50" name="Shape 250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58" name="Shape 258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60" name="Shape 260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305CC9A-A878-4D4E-9AB0-033B2ED27E24}"/>
              </a:ext>
            </a:extLst>
          </p:cNvPr>
          <p:cNvGrpSpPr/>
          <p:nvPr/>
        </p:nvGrpSpPr>
        <p:grpSpPr>
          <a:xfrm>
            <a:off x="-11907" y="-252282"/>
            <a:ext cx="24474866" cy="13680319"/>
            <a:chOff x="-11907" y="-252282"/>
            <a:chExt cx="24474866" cy="13680319"/>
          </a:xfrm>
        </p:grpSpPr>
        <p:sp>
          <p:nvSpPr>
            <p:cNvPr id="231" name="Shape 231"/>
            <p:cNvSpPr/>
            <p:nvPr/>
          </p:nvSpPr>
          <p:spPr>
            <a:xfrm>
              <a:off x="9261547" y="12980361"/>
              <a:ext cx="1480274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Gauthier Delecroix, CC BY 2.0, https:// www.flickr.com/photos/gauthierdelecroix/33425765802/ </a:t>
              </a:r>
            </a:p>
          </p:txBody>
        </p:sp>
        <p:pic>
          <p:nvPicPr>
            <p:cNvPr id="232" name="ChannelMapping.jpg"/>
            <p:cNvPicPr>
              <a:picLocks noChangeAspect="1"/>
            </p:cNvPicPr>
            <p:nvPr/>
          </p:nvPicPr>
          <p:blipFill>
            <a:blip r:embed="rId2"/>
            <a:srcRect t="23034" b="23034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3" name="Shape 23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map out the channels of a company of your choice, using the provided template (p.170). The company could be related to a design project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 are currently working on or one that you are familiar with from your personal experience. </a:t>
              </a:r>
            </a:p>
          </p:txBody>
        </p:sp>
        <p:sp>
          <p:nvSpPr>
            <p:cNvPr id="238" name="Shape 238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-11907" y="460111"/>
              <a:ext cx="1176084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 rot="5400000">
              <a:off x="11232000" y="9725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" name="Shape 142">
              <a:extLst>
                <a:ext uri="{FF2B5EF4-FFF2-40B4-BE49-F238E27FC236}">
                  <a16:creationId xmlns:a16="http://schemas.microsoft.com/office/drawing/2014/main" id="{DDFD01FC-96A0-DF4E-A88F-47226631D3B2}"/>
                </a:ext>
              </a:extLst>
            </p:cNvPr>
            <p:cNvSpPr/>
            <p:nvPr/>
          </p:nvSpPr>
          <p:spPr>
            <a:xfrm>
              <a:off x="19212262" y="2058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38</a:t>
              </a:r>
            </a:p>
          </p:txBody>
        </p:sp>
        <p:sp>
          <p:nvSpPr>
            <p:cNvPr id="33" name="Shape 146">
              <a:extLst>
                <a:ext uri="{FF2B5EF4-FFF2-40B4-BE49-F238E27FC236}">
                  <a16:creationId xmlns:a16="http://schemas.microsoft.com/office/drawing/2014/main" id="{75A21768-F0D3-C140-958B-6A2AD081D89B}"/>
                </a:ext>
              </a:extLst>
            </p:cNvPr>
            <p:cNvSpPr/>
            <p:nvPr/>
          </p:nvSpPr>
          <p:spPr>
            <a:xfrm>
              <a:off x="20913150" y="3300458"/>
              <a:ext cx="3308732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internet 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A5085A09-4CFF-BF4B-8C35-7029D45E9A65}"/>
                </a:ext>
              </a:extLst>
            </p:cNvPr>
            <p:cNvSpPr/>
            <p:nvPr/>
          </p:nvSpPr>
          <p:spPr>
            <a:xfrm>
              <a:off x="504899" y="-252282"/>
              <a:ext cx="937910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Channel</a:t>
              </a:r>
            </a:p>
          </p:txBody>
        </p:sp>
        <p:sp>
          <p:nvSpPr>
            <p:cNvPr id="35" name="Shape 162">
              <a:extLst>
                <a:ext uri="{FF2B5EF4-FFF2-40B4-BE49-F238E27FC236}">
                  <a16:creationId xmlns:a16="http://schemas.microsoft.com/office/drawing/2014/main" id="{99AB02D8-39DD-F441-92AA-A93F1687D75E}"/>
                </a:ext>
              </a:extLst>
            </p:cNvPr>
            <p:cNvSpPr/>
            <p:nvPr/>
          </p:nvSpPr>
          <p:spPr>
            <a:xfrm>
              <a:off x="504899" y="1541172"/>
              <a:ext cx="9947907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</a:t>
              </a:r>
            </a:p>
          </p:txBody>
        </p:sp>
      </p:grpSp>
      <p:sp>
        <p:nvSpPr>
          <p:cNvPr id="249" name="Shape 249"/>
          <p:cNvSpPr/>
          <p:nvPr/>
        </p:nvSpPr>
        <p:spPr>
          <a:xfrm>
            <a:off x="12057678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78" name="Shape 278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79" name="Shape 279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81" name="Shape 281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289" name="Shape 289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91" name="Shape 291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643B95E-3AC2-204D-8433-237F862B79A1}"/>
              </a:ext>
            </a:extLst>
          </p:cNvPr>
          <p:cNvGrpSpPr/>
          <p:nvPr/>
        </p:nvGrpSpPr>
        <p:grpSpPr>
          <a:xfrm>
            <a:off x="-11907" y="-252282"/>
            <a:ext cx="24474866" cy="13680319"/>
            <a:chOff x="-11907" y="-252282"/>
            <a:chExt cx="24474866" cy="13680319"/>
          </a:xfrm>
        </p:grpSpPr>
        <p:sp>
          <p:nvSpPr>
            <p:cNvPr id="262" name="Shape 262"/>
            <p:cNvSpPr/>
            <p:nvPr/>
          </p:nvSpPr>
          <p:spPr>
            <a:xfrm>
              <a:off x="9261547" y="12980361"/>
              <a:ext cx="1480274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Gauthier Delecroix, CC BY 2.0, https:// www.flickr.com/photos/gauthierdelecroix/33425765802/ </a:t>
              </a:r>
            </a:p>
          </p:txBody>
        </p:sp>
        <p:pic>
          <p:nvPicPr>
            <p:cNvPr id="263" name="ChannelMapping.jpg"/>
            <p:cNvPicPr>
              <a:picLocks noChangeAspect="1"/>
            </p:cNvPicPr>
            <p:nvPr/>
          </p:nvPicPr>
          <p:blipFill>
            <a:blip r:embed="rId2"/>
            <a:srcRect t="23034" b="23034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4" name="Shape 26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map out the channels of a company of your choice, using the provided template (p.170). The company could be related to a design project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 are currently working on or one that you are familiar with from your personal experience. </a:t>
              </a:r>
            </a:p>
          </p:txBody>
        </p:sp>
        <p:sp>
          <p:nvSpPr>
            <p:cNvPr id="269" name="Shape 269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-11907" y="460111"/>
              <a:ext cx="1176084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 rot="5400000">
              <a:off x="11232000" y="9725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" name="Shape 142">
              <a:extLst>
                <a:ext uri="{FF2B5EF4-FFF2-40B4-BE49-F238E27FC236}">
                  <a16:creationId xmlns:a16="http://schemas.microsoft.com/office/drawing/2014/main" id="{5E0B646A-E51F-164B-84A0-00913E85C46B}"/>
                </a:ext>
              </a:extLst>
            </p:cNvPr>
            <p:cNvSpPr/>
            <p:nvPr/>
          </p:nvSpPr>
          <p:spPr>
            <a:xfrm>
              <a:off x="19212262" y="2058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38</a:t>
              </a:r>
            </a:p>
          </p:txBody>
        </p:sp>
        <p:sp>
          <p:nvSpPr>
            <p:cNvPr id="33" name="Shape 146">
              <a:extLst>
                <a:ext uri="{FF2B5EF4-FFF2-40B4-BE49-F238E27FC236}">
                  <a16:creationId xmlns:a16="http://schemas.microsoft.com/office/drawing/2014/main" id="{04F4098A-4502-2B4E-90A4-971D4EF1110C}"/>
                </a:ext>
              </a:extLst>
            </p:cNvPr>
            <p:cNvSpPr/>
            <p:nvPr/>
          </p:nvSpPr>
          <p:spPr>
            <a:xfrm>
              <a:off x="20913150" y="3300458"/>
              <a:ext cx="3308732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internet 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DEE23612-679B-ED41-9AFC-9994BC60B50B}"/>
                </a:ext>
              </a:extLst>
            </p:cNvPr>
            <p:cNvSpPr/>
            <p:nvPr/>
          </p:nvSpPr>
          <p:spPr>
            <a:xfrm>
              <a:off x="504899" y="-252282"/>
              <a:ext cx="937910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Channel</a:t>
              </a:r>
            </a:p>
          </p:txBody>
        </p:sp>
        <p:sp>
          <p:nvSpPr>
            <p:cNvPr id="35" name="Shape 162">
              <a:extLst>
                <a:ext uri="{FF2B5EF4-FFF2-40B4-BE49-F238E27FC236}">
                  <a16:creationId xmlns:a16="http://schemas.microsoft.com/office/drawing/2014/main" id="{FD9E4E0B-0C19-774C-9F81-B3DE18BAB7D2}"/>
                </a:ext>
              </a:extLst>
            </p:cNvPr>
            <p:cNvSpPr/>
            <p:nvPr/>
          </p:nvSpPr>
          <p:spPr>
            <a:xfrm>
              <a:off x="504899" y="1541172"/>
              <a:ext cx="9947907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</a:t>
              </a:r>
            </a:p>
          </p:txBody>
        </p:sp>
      </p:grpSp>
      <p:sp>
        <p:nvSpPr>
          <p:cNvPr id="280" name="Shape 280"/>
          <p:cNvSpPr/>
          <p:nvPr/>
        </p:nvSpPr>
        <p:spPr>
          <a:xfrm>
            <a:off x="1602570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C5D045D-DF87-BB4C-8D97-B55B5946C6BD}"/>
              </a:ext>
            </a:extLst>
          </p:cNvPr>
          <p:cNvGrpSpPr/>
          <p:nvPr/>
        </p:nvGrpSpPr>
        <p:grpSpPr>
          <a:xfrm>
            <a:off x="-11907" y="-252282"/>
            <a:ext cx="24474866" cy="13680319"/>
            <a:chOff x="-11907" y="-252282"/>
            <a:chExt cx="24474866" cy="13680319"/>
          </a:xfrm>
        </p:grpSpPr>
        <p:sp>
          <p:nvSpPr>
            <p:cNvPr id="293" name="Shape 293"/>
            <p:cNvSpPr/>
            <p:nvPr/>
          </p:nvSpPr>
          <p:spPr>
            <a:xfrm>
              <a:off x="9261547" y="12980361"/>
              <a:ext cx="14802740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 Gauthier Delecroix, CC BY 2.0, https:// www.flickr.com/photos/gauthierdelecroix/33425765802/ </a:t>
              </a:r>
            </a:p>
          </p:txBody>
        </p:sp>
        <p:pic>
          <p:nvPicPr>
            <p:cNvPr id="294" name="ChannelMapping.jpg"/>
            <p:cNvPicPr>
              <a:picLocks noChangeAspect="1"/>
            </p:cNvPicPr>
            <p:nvPr/>
          </p:nvPicPr>
          <p:blipFill>
            <a:blip r:embed="rId2"/>
            <a:srcRect t="23034" b="23034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5" name="Shape 29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/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In this exercise, you will map out the channels of a company of your choice, using the provided template (p.170). The company could be related to a design project </a:t>
              </a:r>
            </a:p>
            <a:p>
              <a: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you are currently working on or one that you are familiar with from your personal experience. </a:t>
              </a:r>
            </a:p>
          </p:txBody>
        </p:sp>
        <p:sp>
          <p:nvSpPr>
            <p:cNvPr id="300" name="Shape 300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313" name="Shape 313"/>
            <p:cNvSpPr/>
            <p:nvPr/>
          </p:nvSpPr>
          <p:spPr>
            <a:xfrm>
              <a:off x="-11907" y="460111"/>
              <a:ext cx="11760848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 rot="5400000">
              <a:off x="11232000" y="9725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8240" y="3225128"/>
              <a:ext cx="1037242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 rot="5400000">
              <a:off x="9849600" y="374565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2" name="Shape 142">
              <a:extLst>
                <a:ext uri="{FF2B5EF4-FFF2-40B4-BE49-F238E27FC236}">
                  <a16:creationId xmlns:a16="http://schemas.microsoft.com/office/drawing/2014/main" id="{5FB5FFDA-2E50-C746-B04F-C257B63000D0}"/>
                </a:ext>
              </a:extLst>
            </p:cNvPr>
            <p:cNvSpPr/>
            <p:nvPr/>
          </p:nvSpPr>
          <p:spPr>
            <a:xfrm>
              <a:off x="19212262" y="2058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38</a:t>
              </a:r>
            </a:p>
          </p:txBody>
        </p:sp>
        <p:sp>
          <p:nvSpPr>
            <p:cNvPr id="33" name="Shape 146">
              <a:extLst>
                <a:ext uri="{FF2B5EF4-FFF2-40B4-BE49-F238E27FC236}">
                  <a16:creationId xmlns:a16="http://schemas.microsoft.com/office/drawing/2014/main" id="{0E759473-D7D3-FE4F-8060-2224AB840780}"/>
                </a:ext>
              </a:extLst>
            </p:cNvPr>
            <p:cNvSpPr/>
            <p:nvPr/>
          </p:nvSpPr>
          <p:spPr>
            <a:xfrm>
              <a:off x="20913150" y="3300458"/>
              <a:ext cx="3308732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Pen,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>
                  <a:latin typeface="Montserrat Medium"/>
                  <a:ea typeface="Montserrat Medium"/>
                  <a:cs typeface="Montserrat Medium"/>
                  <a:sym typeface="Montserrat Medium"/>
                </a:rPr>
                <a:t>internet </a:t>
              </a:r>
            </a:p>
          </p:txBody>
        </p:sp>
        <p:sp>
          <p:nvSpPr>
            <p:cNvPr id="34" name="Shape 159">
              <a:extLst>
                <a:ext uri="{FF2B5EF4-FFF2-40B4-BE49-F238E27FC236}">
                  <a16:creationId xmlns:a16="http://schemas.microsoft.com/office/drawing/2014/main" id="{03409F92-C54B-5647-8654-8B276BD2C03F}"/>
                </a:ext>
              </a:extLst>
            </p:cNvPr>
            <p:cNvSpPr/>
            <p:nvPr/>
          </p:nvSpPr>
          <p:spPr>
            <a:xfrm>
              <a:off x="504899" y="-252282"/>
              <a:ext cx="9379103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Channel</a:t>
              </a:r>
            </a:p>
          </p:txBody>
        </p:sp>
        <p:sp>
          <p:nvSpPr>
            <p:cNvPr id="35" name="Shape 162">
              <a:extLst>
                <a:ext uri="{FF2B5EF4-FFF2-40B4-BE49-F238E27FC236}">
                  <a16:creationId xmlns:a16="http://schemas.microsoft.com/office/drawing/2014/main" id="{E3256C5E-3F25-BB42-A74D-18033B950E82}"/>
                </a:ext>
              </a:extLst>
            </p:cNvPr>
            <p:cNvSpPr/>
            <p:nvPr/>
          </p:nvSpPr>
          <p:spPr>
            <a:xfrm>
              <a:off x="504899" y="1541172"/>
              <a:ext cx="9947907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Mapping</a:t>
              </a:r>
            </a:p>
          </p:txBody>
        </p:sp>
      </p:grpSp>
      <p:sp>
        <p:nvSpPr>
          <p:cNvPr id="308" name="Shape 308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309" name="Shape 309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10" name="Shape 310"/>
          <p:cNvSpPr/>
          <p:nvPr/>
        </p:nvSpPr>
        <p:spPr>
          <a:xfrm>
            <a:off x="20660844" y="10442288"/>
            <a:ext cx="235353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11" name="Shape 311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312" name="Shape 312"/>
          <p:cNvSpPr/>
          <p:nvPr/>
        </p:nvSpPr>
        <p:spPr>
          <a:xfrm>
            <a:off x="1681726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 </a:t>
            </a:r>
          </a:p>
        </p:txBody>
      </p:sp>
      <p:sp>
        <p:nvSpPr>
          <p:cNvPr id="320" name="Shape 320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322" name="Shape 322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C609018-D91C-EB4D-81AC-294D82A39348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24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5" name="Shape 325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26" name="Shape 326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28" name="Shape 328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29" name="Shape 329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1066</Words>
  <Application>Microsoft Macintosh PowerPoint</Application>
  <PresentationFormat>Custom</PresentationFormat>
  <Paragraphs>160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9</cp:revision>
  <dcterms:modified xsi:type="dcterms:W3CDTF">2020-01-09T04:33:57Z</dcterms:modified>
</cp:coreProperties>
</file>